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00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848600" cy="374441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	</a:t>
            </a:r>
            <a:r>
              <a:rPr lang="ru-RU" sz="4000" dirty="0" smtClean="0"/>
              <a:t>Проект на тему:</a:t>
            </a: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/>
              <a:t>«IMDb-бот – персональный гид в области киноиндустрии»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5229200"/>
            <a:ext cx="7232848" cy="1248544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1600" i="1" dirty="0" smtClean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Выполнил</a:t>
            </a:r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: ученик 10Б класса</a:t>
            </a:r>
          </a:p>
          <a:p>
            <a:pPr algn="r"/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Полубояринов Илья Вадимович</a:t>
            </a:r>
          </a:p>
          <a:p>
            <a:pPr algn="r"/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Руководитель: учитель информатики</a:t>
            </a:r>
          </a:p>
          <a:p>
            <a:pPr algn="r"/>
            <a:r>
              <a:rPr lang="ru-RU" sz="1600" i="1" dirty="0">
                <a:solidFill>
                  <a:schemeClr val="bg1"/>
                </a:solidFill>
                <a:latin typeface="Bahnschrift SemiBold Condensed" pitchFamily="34" charset="0"/>
                <a:cs typeface="Times New Roman" pitchFamily="18" charset="0"/>
              </a:rPr>
              <a:t>Десятник Алексей Андреевич</a:t>
            </a:r>
          </a:p>
          <a:p>
            <a:pPr algn="r"/>
            <a:endParaRPr lang="ru-RU" dirty="0">
              <a:latin typeface="Bahnschrift SemiBold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4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простейшего 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7584" y="1556792"/>
            <a:ext cx="7520940" cy="3456384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Далее я открываю скаченный на компьютер IDLE и создаю файл bot.py, в котором буду писать код бота. Мне нужно написать бота, который, самое главное, работает и выполняет одну простейшую команду (допустим, отвечает на любую фразу ‘Привет’). В итоге я написал этот код:</a:t>
            </a:r>
          </a:p>
        </p:txBody>
      </p:sp>
    </p:spTree>
    <p:extLst>
      <p:ext uri="{BB962C8B-B14F-4D97-AF65-F5344CB8AC3E}">
        <p14:creationId xmlns:p14="http://schemas.microsoft.com/office/powerpoint/2010/main" val="3956079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простейшего телеграм-бота и его оформление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/>
        </p:blipFill>
        <p:spPr bwMode="auto">
          <a:xfrm>
            <a:off x="1475656" y="1700808"/>
            <a:ext cx="67201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37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простейшего 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110423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Теперь дело за малым. Надо вновь обратиться к BotFather и добавить аватарку к боту:</a:t>
            </a:r>
          </a:p>
        </p:txBody>
      </p:sp>
      <p:pic>
        <p:nvPicPr>
          <p:cNvPr id="4" name="Рисунок 3" descr="https://sun9-14.userapi.com/impf/Ow0jtPKCqsvjgyR998ARPJKtyeW1QOg9xJf7dA/LwVYEm_6uuA.jpg?size=1080x1551&amp;quality=95&amp;sign=85e0c85aff92db10df2f5eda071a31cd&amp;type=albu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3096344" cy="439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sun9-60.userapi.com/impf/bk1L8R2DQOGLgY0jeGVGxpKHTUvNMPXaVmZpDw/Zu3NbaIzQT0.jpg?size=1080x1462&amp;quality=95&amp;sign=c2177589258dff21135054a2da140fe8&amp;type=alb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88840"/>
            <a:ext cx="3168352" cy="4392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260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киноиндустрии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1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8840"/>
            <a:ext cx="5931743" cy="306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165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киноиндустрии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2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5723380" cy="312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590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киноиндустрии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3 часть кода: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9"/>
            <a:ext cx="8290816" cy="297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90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киноиндустрии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Мне нужно написать такой код, благодаря которому бот будет получать сегодняшнюю дату и прибавлять к ней неделю. Для этого я использовал встроенный в Python модуль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datetime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. В итоге получился такой код:</a:t>
            </a:r>
          </a:p>
        </p:txBody>
      </p:sp>
    </p:spTree>
    <p:extLst>
      <p:ext uri="{BB962C8B-B14F-4D97-AF65-F5344CB8AC3E}">
        <p14:creationId xmlns:p14="http://schemas.microsoft.com/office/powerpoint/2010/main" val="2184806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кода поиска нужной информации о нужном произведении киноиндустрии бота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56792"/>
            <a:ext cx="4554110" cy="431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701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38437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Мне нужно экспортировать весь код, который я писал в предыдущих 2 пунктах, в код моего пока еще простейшего бота с использованием команд из библиотек PyTelegramBotAPI 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ru-RU" sz="24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  <a:cs typeface="Calibri" pitchFamily="34" charset="0"/>
              </a:rPr>
              <a:t>В первую очередь я создал в IDLE новый файл config.py.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Я буду использовать однофайловую БД Vedis, позволяющую удобно хранить пары «ключ-значение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». В нем я буду хранить и из него буду импортировать токен бота и нужную для работы бота базу данных (с расширением .vdb):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89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4784"/>
            <a:ext cx="5395349" cy="343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735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Проблема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современном мире киноиндустрия является одной из основных сфер развлечения. Разнообразных фильмов и сериалов выходит и вышло так много, что заинтересованное лицо может легко пропустить интересный для него фильм или не найти по нему нужную информацию.</a:t>
            </a:r>
          </a:p>
        </p:txBody>
      </p:sp>
    </p:spTree>
    <p:extLst>
      <p:ext uri="{BB962C8B-B14F-4D97-AF65-F5344CB8AC3E}">
        <p14:creationId xmlns:p14="http://schemas.microsoft.com/office/powerpoint/2010/main" val="1586933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Далее я в IDLE создал еще один файл dbworker.py в котором напишу две функции, которые часто буду использовать в основном коде бота: получение текущего состояния и смена состояния на желаемое:</a:t>
            </a:r>
          </a:p>
        </p:txBody>
      </p:sp>
    </p:spTree>
    <p:extLst>
      <p:ext uri="{BB962C8B-B14F-4D97-AF65-F5344CB8AC3E}">
        <p14:creationId xmlns:p14="http://schemas.microsoft.com/office/powerpoint/2010/main" val="204247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72816"/>
            <a:ext cx="6316871" cy="299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58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Теперь переходим непосредственно к bot.py. </a:t>
            </a:r>
            <a:endParaRPr lang="ru-RU" sz="24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первой части я импортирую все нужные файлы и библиотеки, называю глобальные переменные. Затем пишу код функции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cmd_start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которая начинает диалог и, если во время предыдущей беседы пользователь не закончил диалог до конца, напоминает ему об этом и отправляет к нужной стадии.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Также в первой части написана функция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cmd_reset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которая при написании боту команды /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reset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будет начинать диалог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сначала: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65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722142" cy="348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881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следующей, довольно большой части определена функция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user_choosing_mode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которая проверяет, соответствует ли введенное пользователем в функции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cmd_start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слово слову ‘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film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’ или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‘</a:t>
            </a:r>
            <a:r>
              <a:rPr lang="ru-RU" sz="2400" dirty="0" err="1" smtClean="0">
                <a:latin typeface="Calibri" pitchFamily="34" charset="0"/>
                <a:cs typeface="Calibri" pitchFamily="34" charset="0"/>
              </a:rPr>
              <a:t>time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’ и просит ввести слово еще раз, если оно не соответствует ни одному из двух вышеперечисленных. Если слово соответствует ‘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film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’, то функция просит ввести название фильма и отсылает к следующей стадии. Если же слово соответствует ‘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time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’, то бот здесь же с помощью функций _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get_search_movie_by_date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и _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search_movie_by_date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и написанного в предыдущем пункте кода отображает 10 наиболее крупных ближайших кинопремьер на следующую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неделю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4746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/>
          <a:stretch/>
        </p:blipFill>
        <p:spPr bwMode="auto">
          <a:xfrm>
            <a:off x="1331640" y="1484784"/>
            <a:ext cx="7009959" cy="505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327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01742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648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следующей части написаны еще 2 функции: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user_entering_film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user_entering_true_film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. Первая подбирает все фильмы с похожим на введенное названием, отображает их список в формате ‘фильм – дата выхода’ и просит выбрать нужный и отправить боту в формате ‘фильм~&amp;дата выхода’ (это непонятное сочетание двух символов взято специально такое, которого нет в названии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абсолютного большинства фильмов).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Вторая функция проверяет корректность введенных данных. Если есть какая-то ошибка, то функция отправляет пользователя на предыдущий этап диалога. Если все нормально, то функция предлагает пользователю список той информации, которую можно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узнать: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2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75772" cy="475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280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Далее описана функция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user_entering_command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которая сначала анализирует введенные данные. Если данные соответствуют одной из списка команд, то функция выводит нужную информацию. Если этих данных о заданном фильме нет или данные введены некорректно, то функция сообщает об этом пользователю. В любом случае функция предлагает пользователю еще раз ввести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команду: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24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актуальность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интернете пока нет ни одного достаточно удобного и быстрого способа найти нужную информацию об интересующем художественном произведении или расписания выходов фильмов. Для получения этой информации требуется зайти на не один сайт, часто незнакомый, выбрать множество параметров и провести много времени в поисках – в общем, потратить много полезного времени на ненужную работу.</a:t>
            </a:r>
          </a:p>
        </p:txBody>
      </p:sp>
    </p:spTree>
    <p:extLst>
      <p:ext uri="{BB962C8B-B14F-4D97-AF65-F5344CB8AC3E}">
        <p14:creationId xmlns:p14="http://schemas.microsoft.com/office/powerpoint/2010/main" val="2701621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778140" cy="459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111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И, наконец, последняя стадия бота. Функция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user_ending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анализирует ответ пользователя на поставленный в прошлой функции вопрос и на его основании либо просит переписать (если написано не ‘да’ и ‘нет’), либо заканчивает диалог (если написано ‘нет’), либо отсылает на предыдущую часть диалога (если написано ‘да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’):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07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Добавление кода поиска информации о фильме и ближайших кинопремьер в код бота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47140" cy="317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86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Допустим, я хочу узнать, сколько собрал в мировом прокате фильм ‘Матрица’ 1999 года, и какие его снимали режиссеры. Для начала диалога нужно ввести команду /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start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2102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2880320" cy="532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893" y="1268760"/>
            <a:ext cx="3156911" cy="532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32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58867"/>
            <a:ext cx="2736304" cy="463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68760"/>
            <a:ext cx="2728321" cy="461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268761"/>
            <a:ext cx="2822048" cy="458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483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Поиск нужной информации о нужном фильме прошел успешно. Теперь попробуем узнать ближайшие крупные кинорелизы:</a:t>
            </a:r>
          </a:p>
        </p:txBody>
      </p:sp>
    </p:spTree>
    <p:extLst>
      <p:ext uri="{BB962C8B-B14F-4D97-AF65-F5344CB8AC3E}">
        <p14:creationId xmlns:p14="http://schemas.microsoft.com/office/powerpoint/2010/main" val="384714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2664296" cy="487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53032"/>
            <a:ext cx="2880320" cy="4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2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Тестирование 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Увы, команды в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не позволяют отбирать кинопремьеры для определенной страны, поэтому бот вывел ближайшие кинорелизы для всего мира, а не только для России. И, из-за того, что для поиска фильмов боту приходится неоднократно прочесывать всю базу данных IMDb, он выводит фильмы достаточно медленно. Но, так или иначе, поиск ближайших кинорелизов тоже прошел успешно.</a:t>
            </a:r>
          </a:p>
        </p:txBody>
      </p:sp>
    </p:spTree>
    <p:extLst>
      <p:ext uri="{BB962C8B-B14F-4D97-AF65-F5344CB8AC3E}">
        <p14:creationId xmlns:p14="http://schemas.microsoft.com/office/powerpoint/2010/main" val="2311946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Подведение итогов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результате я написал готового телеграм-бота, который, ориентируясь на базы данных IMDb, ищет нужную информацию о нужном фильме или находит ближайшие кинопремьеры. Любой желающий сможет найти моего бота в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Telegram’е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по его уникальному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username’у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ходе работы я научился взаимодействовать с библиотеками PyTelegramBotAPI и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писать диалогового телеграм-бота. Я закрепил свои знания языка программирования Python, узнал много полезной информации об интересных мне фильмах.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Основной сложностью было изучение принципов работы диалогового бота в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Telegram’е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 и дальнейшая его реализация, а также бесконечные тесты бота на выявление и исправление мельчайших ошибок в его работе.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Я считаю, что мне удалось добиться исполнения поставленной цели, пусть и с небольшими изменениями. Мой бот – один из наиболее быстрых и удобных способов нахождения нужной информации о фильмах.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Ссылка на мой проект в веб-сервисе GitHub: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https://github.com/IghorTatar/ProjectIMDB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7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Цель проекта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Написать телеграм-бота на языке программирования Python, способного быстро искать нужную информацию о нужном фильме, а также находить ближайшие кинопремьеры.</a:t>
            </a:r>
          </a:p>
        </p:txBody>
      </p:sp>
    </p:spTree>
    <p:extLst>
      <p:ext uri="{BB962C8B-B14F-4D97-AF65-F5344CB8AC3E}">
        <p14:creationId xmlns:p14="http://schemas.microsoft.com/office/powerpoint/2010/main" val="109684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758984"/>
          </a:xfrm>
        </p:spPr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Источники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556792"/>
            <a:ext cx="7520940" cy="312368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://www.youtube.com/watch?v=M8fhrtvedHA&amp;t=74s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://habr.com/ru/post/442800/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://cinemagoer.readthedocs.io/en/latest/</a:t>
            </a: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https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://mastergroosha.github.io/telegram-tutorial/docs/lesson_11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/</a:t>
            </a:r>
            <a:endParaRPr lang="ru-RU" sz="2400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Calibri" pitchFamily="34" charset="0"/>
                <a:cs typeface="Calibri" pitchFamily="34" charset="0"/>
              </a:rPr>
              <a:t>План реализации</a:t>
            </a:r>
            <a:endParaRPr lang="ru-RU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Изучение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библиотек, написанных на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Python’е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необходимых для реализации проекта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простейшего телеграм-бота и его оформление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нужной информации о нужном фильме бота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Написание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ближайших кинопремьер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Добавление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кода поиска информации о фильме и ближайших кинопремьер в код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бота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;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ru-RU" sz="2400" dirty="0" smtClean="0">
                <a:latin typeface="Calibri" pitchFamily="34" charset="0"/>
                <a:cs typeface="Calibri" pitchFamily="34" charset="0"/>
              </a:rPr>
              <a:t>Тестирование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бота;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44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Изучение библиотек для </a:t>
            </a:r>
            <a:r>
              <a:rPr lang="ru-RU" b="1" dirty="0" err="1">
                <a:latin typeface="Calibri" pitchFamily="34" charset="0"/>
                <a:cs typeface="Calibri" pitchFamily="34" charset="0"/>
              </a:rPr>
              <a:t>Python’а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, необходимых для реализации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412776"/>
            <a:ext cx="7520940" cy="3267701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Для начала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нужно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изучить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нужные библиотеки с разнообразными методами и функциями, без которых не обойтись. В первую очередь я ознакомился с библиотекой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PyTelegramBotAPI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б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лагодаря которой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я смогу создать бота, способного взаимодействовать с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41" y="5301208"/>
            <a:ext cx="5072063" cy="113982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90000"/>
              <a:lumOff val="10000"/>
            </a:schemeClr>
          </a:solidFill>
          <a:ln w="88900" cap="sq">
            <a:solidFill>
              <a:schemeClr val="tx1">
                <a:lumMod val="85000"/>
                <a:lumOff val="1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66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Изучение библиотек для </a:t>
            </a:r>
            <a:r>
              <a:rPr lang="ru-RU" b="1" dirty="0" err="1">
                <a:latin typeface="Calibri" pitchFamily="34" charset="0"/>
                <a:cs typeface="Calibri" pitchFamily="34" charset="0"/>
              </a:rPr>
              <a:t>Python’а</a:t>
            </a:r>
            <a:r>
              <a:rPr lang="ru-RU" b="1" dirty="0">
                <a:latin typeface="Calibri" pitchFamily="34" charset="0"/>
                <a:cs typeface="Calibri" pitchFamily="34" charset="0"/>
              </a:rPr>
              <a:t>, необходимых для реализации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844824"/>
            <a:ext cx="7520940" cy="2835653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 Далее мне нужен был источник, из которого мой бот будет брать информацию о фильмах. Для этого я ознакомился с сервисом </a:t>
            </a:r>
            <a:r>
              <a:rPr lang="ru-RU" sz="2400" dirty="0" err="1">
                <a:latin typeface="Calibri" pitchFamily="34" charset="0"/>
                <a:cs typeface="Calibri" pitchFamily="34" charset="0"/>
              </a:rPr>
              <a:t>Cinemagoer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 который хранит информацию из баз данных IMDb – веб-сайта с крупнейшей базой данных о фильмах, сериалах и т.д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.</a:t>
            </a:r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21" y="1245172"/>
            <a:ext cx="7560840" cy="380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07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простейшего телеграм-бота и его оформление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2960" y="1340768"/>
            <a:ext cx="7520940" cy="3339709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Для написания кода программы я буду использовать IDLE – простую среду разработки и обучения на языке Python. Возможностей IDLE мне будет более чем достаточно для моего проекта. </a:t>
            </a:r>
          </a:p>
          <a:p>
            <a:pPr algn="just"/>
            <a:r>
              <a:rPr lang="ru-RU" sz="2400" dirty="0">
                <a:latin typeface="Calibri" pitchFamily="34" charset="0"/>
                <a:cs typeface="Calibri" pitchFamily="34" charset="0"/>
              </a:rPr>
              <a:t>В первую очередь мне необходимо зарегистрировать своего бота, получить его уникальный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токен.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Для этого надо зайти в </a:t>
            </a:r>
            <a:r>
              <a:rPr lang="ru-RU" sz="2400" dirty="0" err="1" smtClean="0">
                <a:latin typeface="Calibri" pitchFamily="34" charset="0"/>
                <a:cs typeface="Calibri" pitchFamily="34" charset="0"/>
              </a:rPr>
              <a:t>Telegram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найти BotFather </a:t>
            </a:r>
            <a:r>
              <a:rPr lang="ru-RU" sz="2400" dirty="0" smtClean="0">
                <a:latin typeface="Calibri" pitchFamily="34" charset="0"/>
                <a:cs typeface="Calibri" pitchFamily="34" charset="0"/>
              </a:rPr>
              <a:t>и получить </a:t>
            </a:r>
            <a:r>
              <a:rPr lang="ru-RU" sz="2400" dirty="0">
                <a:latin typeface="Calibri" pitchFamily="34" charset="0"/>
                <a:cs typeface="Calibri" pitchFamily="34" charset="0"/>
              </a:rPr>
              <a:t>токен для бота.</a:t>
            </a:r>
          </a:p>
          <a:p>
            <a:pPr algn="just"/>
            <a:endParaRPr lang="ru-RU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61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libri" pitchFamily="34" charset="0"/>
                <a:cs typeface="Calibri" pitchFamily="34" charset="0"/>
              </a:rPr>
              <a:t>Написание простейшего телеграм-бота и его оформление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07428"/>
            <a:ext cx="473204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396133"/>
            <a:ext cx="3312368" cy="33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133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Другая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262626"/>
      </a:accent2>
      <a:accent3>
        <a:srgbClr val="506E94"/>
      </a:accent3>
      <a:accent4>
        <a:srgbClr val="7C984A"/>
      </a:accent4>
      <a:accent5>
        <a:srgbClr val="C2AD8D"/>
      </a:accent5>
      <a:accent6>
        <a:srgbClr val="91A7C3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124</TotalTime>
  <Words>1518</Words>
  <Application>Microsoft Office PowerPoint</Application>
  <PresentationFormat>Экран (4:3)</PresentationFormat>
  <Paragraphs>90</Paragraphs>
  <Slides>40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Углы</vt:lpstr>
      <vt:lpstr> Проект на тему: «IMDb-бот – персональный гид в области киноиндустрии» </vt:lpstr>
      <vt:lpstr>Проблема</vt:lpstr>
      <vt:lpstr>актуальность</vt:lpstr>
      <vt:lpstr>Цель проекта</vt:lpstr>
      <vt:lpstr>План реализации</vt:lpstr>
      <vt:lpstr>Изучение библиотек для Python’а, необходимых для реализации проекта</vt:lpstr>
      <vt:lpstr>Изучение библиотек для Python’а, необходимых для реализации проекта</vt:lpstr>
      <vt:lpstr>Написание простейшего телеграм-бота и его оформление</vt:lpstr>
      <vt:lpstr>Написание простейшего телеграм-бота и его оформление</vt:lpstr>
      <vt:lpstr>Написание простейшего телеграм-бота и его оформление</vt:lpstr>
      <vt:lpstr>Написание простейшего телеграм-бота и его оформление</vt:lpstr>
      <vt:lpstr>Написание простейшего телеграм-бота и его оформление</vt:lpstr>
      <vt:lpstr>Написание кода поиска нужной информации о нужном произведении киноиндустрии бота</vt:lpstr>
      <vt:lpstr>Написание кода поиска нужной информации о нужном произведении киноиндустрии бота</vt:lpstr>
      <vt:lpstr>Написание кода поиска нужной информации о нужном произведении киноиндустрии бота</vt:lpstr>
      <vt:lpstr>Написание кода поиска нужной информации о нужном произведении киноиндустрии бота</vt:lpstr>
      <vt:lpstr>Написание кода поиска нужной информации о нужном произведении киноиндустрии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Добавление кода поиска информации о фильме и ближайших кинопремьер в код бота</vt:lpstr>
      <vt:lpstr>Тестирование бота</vt:lpstr>
      <vt:lpstr>Тестирование бота</vt:lpstr>
      <vt:lpstr>Тестирование бота</vt:lpstr>
      <vt:lpstr>Тестирование бота</vt:lpstr>
      <vt:lpstr>Тестирование бота</vt:lpstr>
      <vt:lpstr>Тестирование бота</vt:lpstr>
      <vt:lpstr>Подведение итогов</vt:lpstr>
      <vt:lpstr>Источники информации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Проект на тему: «IMDb-бот – персональный гид в области киноиндустрии» </dc:title>
  <dc:creator>Admin</dc:creator>
  <cp:lastModifiedBy>Admin</cp:lastModifiedBy>
  <cp:revision>10</cp:revision>
  <dcterms:created xsi:type="dcterms:W3CDTF">2022-04-20T14:22:03Z</dcterms:created>
  <dcterms:modified xsi:type="dcterms:W3CDTF">2022-04-20T16:36:37Z</dcterms:modified>
</cp:coreProperties>
</file>